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0" r:id="rId5"/>
    <p:sldId id="262" r:id="rId6"/>
    <p:sldId id="268" r:id="rId7"/>
    <p:sldId id="267" r:id="rId8"/>
    <p:sldId id="263" r:id="rId9"/>
    <p:sldId id="265" r:id="rId10"/>
    <p:sldId id="266" r:id="rId11"/>
    <p:sldId id="264" r:id="rId12"/>
    <p:sldId id="269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7" autoAdjust="0"/>
    <p:restoredTop sz="86320" autoAdjust="0"/>
  </p:normalViewPr>
  <p:slideViewPr>
    <p:cSldViewPr>
      <p:cViewPr>
        <p:scale>
          <a:sx n="56" d="100"/>
          <a:sy n="56" d="100"/>
        </p:scale>
        <p:origin x="-128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5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02CA01-99C7-40A9-BAE5-CB24A482661A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92492ED-0A20-4022-9E13-08989A400A6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2CA01-99C7-40A9-BAE5-CB24A482661A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492ED-0A20-4022-9E13-08989A400A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202CA01-99C7-40A9-BAE5-CB24A482661A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2492ED-0A20-4022-9E13-08989A400A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2CA01-99C7-40A9-BAE5-CB24A482661A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492ED-0A20-4022-9E13-08989A400A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02CA01-99C7-40A9-BAE5-CB24A482661A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92492ED-0A20-4022-9E13-08989A400A6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2CA01-99C7-40A9-BAE5-CB24A482661A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492ED-0A20-4022-9E13-08989A400A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2CA01-99C7-40A9-BAE5-CB24A482661A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492ED-0A20-4022-9E13-08989A400A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2CA01-99C7-40A9-BAE5-CB24A482661A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492ED-0A20-4022-9E13-08989A400A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02CA01-99C7-40A9-BAE5-CB24A482661A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492ED-0A20-4022-9E13-08989A400A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2CA01-99C7-40A9-BAE5-CB24A482661A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492ED-0A20-4022-9E13-08989A400A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2CA01-99C7-40A9-BAE5-CB24A482661A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492ED-0A20-4022-9E13-08989A400A6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202CA01-99C7-40A9-BAE5-CB24A482661A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92492ED-0A20-4022-9E13-08989A400A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any.mts.ru/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://www.utech.b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oglavnom.com/wp-content/uploads/2012/05/pod.jpg" TargetMode="External"/><Relationship Id="rId5" Type="http://schemas.openxmlformats.org/officeDocument/2006/relationships/hyperlink" Target="http://&#1089;&#1086;&#1083;&#1105;&#1085;&#1082;&#1072;.&#1088;&#1092;.images.1c-bitrix-cdn.ru/upload/iblock/752/752813760e7badb31f8a3e64e1e20c0a.jpg?1438340293199866" TargetMode="External"/><Relationship Id="rId4" Type="http://schemas.openxmlformats.org/officeDocument/2006/relationships/hyperlink" Target="http://www.azbukainterneta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slide" Target="slide10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852987"/>
            <a:ext cx="5688632" cy="2868168"/>
          </a:xfrm>
        </p:spPr>
        <p:txBody>
          <a:bodyPr/>
          <a:lstStyle/>
          <a:p>
            <a:pPr algn="ctr"/>
            <a:r>
              <a:rPr lang="ru-RU" sz="4400" dirty="0" smtClean="0"/>
              <a:t>Как людям старшего поколения помочь освоить интернет?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5281609"/>
            <a:ext cx="6048672" cy="110124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Автор презентации ученица 8 «А» класса ГБОУ Школы № 1929 г. Москвы Молоканова Юлия</a:t>
            </a:r>
          </a:p>
          <a:p>
            <a:r>
              <a:rPr lang="ru-RU" dirty="0" smtClean="0"/>
              <a:t>Учитель Кулешова Ольга Владимировна</a:t>
            </a:r>
            <a:endParaRPr lang="ru-RU" dirty="0"/>
          </a:p>
        </p:txBody>
      </p:sp>
      <p:pic>
        <p:nvPicPr>
          <p:cNvPr id="1026" name="Picture 2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4" y="3933056"/>
            <a:ext cx="2448272" cy="241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2681944" cy="32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9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8172400" cy="6129300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6948264" y="6021288"/>
            <a:ext cx="936104" cy="8367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8285900" y="332656"/>
            <a:ext cx="750596" cy="79208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8285900" y="1268760"/>
            <a:ext cx="750596" cy="64807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4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6" r="16679"/>
          <a:stretch/>
        </p:blipFill>
        <p:spPr bwMode="auto">
          <a:xfrm>
            <a:off x="3347864" y="2852936"/>
            <a:ext cx="1705971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3" r="17328"/>
          <a:stretch/>
        </p:blipFill>
        <p:spPr bwMode="auto">
          <a:xfrm>
            <a:off x="1763688" y="3491632"/>
            <a:ext cx="1701414" cy="294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069" y="109299"/>
            <a:ext cx="2772390" cy="810344"/>
          </a:xfrm>
        </p:spPr>
        <p:txBody>
          <a:bodyPr/>
          <a:lstStyle/>
          <a:p>
            <a:r>
              <a:rPr lang="ru-RU" dirty="0" smtClean="0"/>
              <a:t>Девиз!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067" y="1149856"/>
            <a:ext cx="7239000" cy="484632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b="1" dirty="0" smtClean="0"/>
              <a:t>Сколько ни было б нам лет, мы освоим интернет!»</a:t>
            </a:r>
          </a:p>
          <a:p>
            <a:pPr marL="0" indent="0">
              <a:buNone/>
            </a:pPr>
            <a:r>
              <a:rPr lang="ru-RU" dirty="0" smtClean="0"/>
              <a:t>Всем бы хотелось бы, чтобы у пожилых людей был такой девиз.</a:t>
            </a:r>
            <a:endParaRPr lang="ru-RU" dirty="0"/>
          </a:p>
        </p:txBody>
      </p:sp>
      <p:pic>
        <p:nvPicPr>
          <p:cNvPr id="4098" name="Picture 2" descr="C:\Program Files (x86)\Microsoft Office\MEDIA\CAGCAT10\j03005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834" y="3816538"/>
            <a:ext cx="3139525" cy="269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r="18367"/>
          <a:stretch/>
        </p:blipFill>
        <p:spPr>
          <a:xfrm flipH="1">
            <a:off x="21080" y="3068960"/>
            <a:ext cx="1754184" cy="3082292"/>
          </a:xfrm>
          <a:prstGeom prst="rect">
            <a:avLst/>
          </a:prstGeom>
        </p:spPr>
      </p:pic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8286802" y="116632"/>
            <a:ext cx="771129" cy="79208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8286802" y="1124744"/>
            <a:ext cx="771129" cy="79208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11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239000" cy="738336"/>
          </a:xfrm>
        </p:spPr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7239000" cy="303222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www.utech.by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www.company.mts.ru</a:t>
            </a:r>
            <a:endParaRPr lang="ru-RU" dirty="0" smtClean="0"/>
          </a:p>
          <a:p>
            <a:r>
              <a:rPr lang="en-US" dirty="0">
                <a:hlinkClick r:id="rId4"/>
              </a:rPr>
              <a:t>http://www.azbukainterneta.ru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pPr marL="0" indent="0">
              <a:buNone/>
            </a:pPr>
            <a:r>
              <a:rPr lang="ru-RU" sz="1800" dirty="0" smtClean="0"/>
              <a:t>Ссылки на картинки:</a:t>
            </a:r>
            <a:endParaRPr lang="ru-RU" sz="1800" dirty="0" smtClean="0"/>
          </a:p>
          <a:p>
            <a:r>
              <a:rPr lang="ru-RU" sz="1800" u="sng" dirty="0" smtClean="0">
                <a:hlinkClick r:id="rId5"/>
              </a:rPr>
              <a:t>http</a:t>
            </a:r>
            <a:r>
              <a:rPr lang="ru-RU" sz="1800" u="sng" dirty="0">
                <a:hlinkClick r:id="rId5"/>
              </a:rPr>
              <a:t>://xn--80atcidr8i.xn--p1ai.images.1c-bitrix-cdn.ru/upload/iblock/752/752813760e7badb31f8a3e64e1e20c0a.jpg?1438340293199866</a:t>
            </a:r>
            <a:endParaRPr lang="ru-RU" sz="1800" dirty="0"/>
          </a:p>
          <a:p>
            <a:r>
              <a:rPr lang="ru-RU" sz="1800" u="sng" dirty="0">
                <a:hlinkClick r:id="rId6"/>
              </a:rPr>
              <a:t>http://neoglavnom.com/wp-content/uploads/2012/05/pod.jpg</a:t>
            </a:r>
            <a:endParaRPr lang="ru-RU" sz="1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96927"/>
            <a:ext cx="4536504" cy="30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13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484784"/>
            <a:ext cx="3923928" cy="2057400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Спасибо за внимание! Удачи на просторах интернета!</a:t>
            </a:r>
            <a:endParaRPr lang="ru-RU" sz="40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2" b="8522"/>
          <a:stretch>
            <a:fillRect/>
          </a:stretch>
        </p:blipFill>
        <p:spPr>
          <a:xfrm flipH="1">
            <a:off x="827583" y="1099863"/>
            <a:ext cx="3600400" cy="4182043"/>
          </a:xfrm>
        </p:spPr>
      </p:pic>
      <p:pic>
        <p:nvPicPr>
          <p:cNvPr id="2050" name="Picture 2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6" y="4437112"/>
            <a:ext cx="3096344" cy="190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8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7848872" cy="4846320"/>
          </a:xfrm>
        </p:spPr>
        <p:txBody>
          <a:bodyPr/>
          <a:lstStyle/>
          <a:p>
            <a:r>
              <a:rPr lang="ru-RU" dirty="0" smtClean="0"/>
              <a:t>Новые технологии настолько  быстро вошли во все сферы нашей жизни, что просто не остаётся выбора – использовать их или нет.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>
            <a:off x="8244408" y="1196752"/>
            <a:ext cx="792088" cy="79208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8244408" y="188640"/>
            <a:ext cx="792088" cy="79208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71" y="2100099"/>
            <a:ext cx="3481154" cy="41947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442849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73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7992888" cy="48463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Любому человеку старшего возраста освоить что-то новое всегда не просто. Пожилым людям требуется гораздо больше терпения, чем нам. Зачастую им не обойтись без помощи молодежи.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03" y="1988840"/>
            <a:ext cx="4957319" cy="4665712"/>
          </a:xfrm>
          <a:prstGeom prst="rect">
            <a:avLst/>
          </a:prstGeom>
        </p:spPr>
      </p:pic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8244408" y="188640"/>
            <a:ext cx="792088" cy="72008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8247297" y="1138619"/>
            <a:ext cx="792088" cy="70620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6" y="2589680"/>
            <a:ext cx="3058656" cy="406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76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32" y="3180393"/>
            <a:ext cx="3051956" cy="3677607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 rot="19900925" flipH="1">
            <a:off x="916220" y="2769265"/>
            <a:ext cx="4680520" cy="276888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045" y="40515"/>
            <a:ext cx="8172400" cy="4846320"/>
          </a:xfrm>
        </p:spPr>
        <p:txBody>
          <a:bodyPr/>
          <a:lstStyle/>
          <a:p>
            <a:r>
              <a:rPr lang="ru-RU" dirty="0" smtClean="0"/>
              <a:t>Прежде всего, чтобы адаптироваться к новой технологии, нужен хороший стимул. Не имея особого желания осваивать интернет и другие технологии, пожилые люди начинают придумывать разные сложности и причины, по которым они не могут это делать.</a:t>
            </a:r>
            <a:endParaRPr lang="ru-RU" dirty="0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8244408" y="260648"/>
            <a:ext cx="792088" cy="72008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8244408" y="1124744"/>
            <a:ext cx="792088" cy="7200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1526">
            <a:off x="2149429" y="3184191"/>
            <a:ext cx="2532072" cy="16162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52120" y="2999546"/>
            <a:ext cx="1080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!        ?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318578">
            <a:off x="6554938" y="3935573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! ?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815091">
            <a:off x="6408488" y="2506501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! ?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93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uild="p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478"/>
            <a:ext cx="2232248" cy="738302"/>
          </a:xfrm>
        </p:spPr>
        <p:txBody>
          <a:bodyPr/>
          <a:lstStyle/>
          <a:p>
            <a:r>
              <a:rPr lang="ru-RU" dirty="0" smtClean="0"/>
              <a:t>Важно!</a:t>
            </a:r>
            <a:endParaRPr lang="ru-RU" dirty="0"/>
          </a:p>
        </p:txBody>
      </p:sp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>
            <a:off x="8211252" y="1124744"/>
            <a:ext cx="792088" cy="86409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8211252" y="175422"/>
            <a:ext cx="792088" cy="79208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r="18367"/>
          <a:stretch/>
        </p:blipFill>
        <p:spPr>
          <a:xfrm flipH="1">
            <a:off x="539552" y="3786642"/>
            <a:ext cx="1754184" cy="30822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38497"/>
            <a:ext cx="7871388" cy="34037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Интернет нужно сделать простым и понятным для людей пожилого возраста!</a:t>
            </a:r>
          </a:p>
          <a:p>
            <a:pPr marL="273050" indent="0" algn="just">
              <a:buNone/>
            </a:pPr>
            <a:r>
              <a:rPr lang="en-US" dirty="0" smtClean="0"/>
              <a:t>   </a:t>
            </a:r>
            <a:r>
              <a:rPr lang="ru-RU" dirty="0" smtClean="0"/>
              <a:t>Сейчас используется много разных </a:t>
            </a:r>
            <a:r>
              <a:rPr lang="en-US" dirty="0" smtClean="0"/>
              <a:t>  </a:t>
            </a:r>
            <a:r>
              <a:rPr lang="ru-RU" dirty="0" smtClean="0"/>
              <a:t>операционных систем. Для начала лучше выбрать ту, где можно двигать экран, приближать изображение и просто указывать в экране то, что интересует.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ru-RU" dirty="0" smtClean="0"/>
              <a:t>Например, </a:t>
            </a:r>
            <a:r>
              <a:rPr lang="en-US" dirty="0" smtClean="0"/>
              <a:t>Android </a:t>
            </a:r>
            <a:r>
              <a:rPr lang="ru-RU" dirty="0" smtClean="0"/>
              <a:t>или </a:t>
            </a:r>
            <a:r>
              <a:rPr lang="en-US" dirty="0" smtClean="0"/>
              <a:t>iOS.</a:t>
            </a:r>
            <a:endParaRPr lang="ru-RU" dirty="0"/>
          </a:p>
        </p:txBody>
      </p:sp>
      <p:pic>
        <p:nvPicPr>
          <p:cNvPr id="8" name="Picture 2" descr="J:\с 2014_Мое портфолио\Проект Изучи Интернет - управляй им\Смирнов Павел\p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8416"/>
            <a:ext cx="3384376" cy="290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997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1395"/>
            <a:ext cx="2458616" cy="662332"/>
          </a:xfrm>
        </p:spPr>
        <p:txBody>
          <a:bodyPr/>
          <a:lstStyle/>
          <a:p>
            <a:r>
              <a:rPr lang="ru-RU" dirty="0" smtClean="0"/>
              <a:t>Важно!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69" y="1070779"/>
            <a:ext cx="7239000" cy="207018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Чтобы пожилые люди хотели учиться пользоваться интернетом, необходимо предусмотреть что-либо интересное, полезное и важное для них (специальные компьютерные</a:t>
            </a:r>
            <a:r>
              <a:rPr lang="en-US" dirty="0" smtClean="0"/>
              <a:t> </a:t>
            </a:r>
            <a:r>
              <a:rPr lang="ru-RU" dirty="0" smtClean="0"/>
              <a:t>программы</a:t>
            </a:r>
            <a:r>
              <a:rPr lang="ru-RU" dirty="0"/>
              <a:t>,</a:t>
            </a:r>
            <a:r>
              <a:rPr lang="ru-RU" dirty="0" smtClean="0"/>
              <a:t> приложения).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850" y="3717032"/>
            <a:ext cx="2405515" cy="2898646"/>
          </a:xfrm>
          <a:prstGeom prst="rect">
            <a:avLst/>
          </a:prstGeom>
        </p:spPr>
      </p:pic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8316416" y="1340768"/>
            <a:ext cx="720080" cy="86409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8316416" y="404664"/>
            <a:ext cx="720080" cy="79208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J:\с 2014_Мое портфолио\Проект Изучи Интернет - управляй им\Смирнов Павел\752813760e7badb31f8a3e64e1e20c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" y="3655099"/>
            <a:ext cx="4219872" cy="281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720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726" y="476672"/>
            <a:ext cx="7239000" cy="6263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Компьютер для пенсионеров</a:t>
            </a:r>
            <a:endParaRPr lang="ru-RU" dirty="0"/>
          </a:p>
        </p:txBody>
      </p:sp>
      <p:pic>
        <p:nvPicPr>
          <p:cNvPr id="1027" name="Picture 3" descr="C:\Program Files (x86)\Microsoft Office\MEDIA\CAGCAT10\j020546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09680"/>
            <a:ext cx="1818742" cy="180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fopage"/>
          <p:cNvSpPr>
            <a:spLocks noEditPoints="1" noChangeArrowheads="1"/>
          </p:cNvSpPr>
          <p:nvPr/>
        </p:nvSpPr>
        <p:spPr bwMode="auto">
          <a:xfrm>
            <a:off x="6156176" y="2208368"/>
            <a:ext cx="1352550" cy="18954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99 w 21600"/>
              <a:gd name="T17" fmla="*/ 12174 h 21600"/>
              <a:gd name="T18" fmla="*/ 20813 w 21600"/>
              <a:gd name="T19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8333" y="4025"/>
                </a:moveTo>
                <a:lnTo>
                  <a:pt x="12500" y="4025"/>
                </a:lnTo>
                <a:lnTo>
                  <a:pt x="12500" y="11094"/>
                </a:lnTo>
                <a:lnTo>
                  <a:pt x="13903" y="11094"/>
                </a:lnTo>
                <a:lnTo>
                  <a:pt x="13903" y="11618"/>
                </a:lnTo>
                <a:lnTo>
                  <a:pt x="7908" y="11618"/>
                </a:lnTo>
                <a:lnTo>
                  <a:pt x="7908" y="11078"/>
                </a:lnTo>
                <a:lnTo>
                  <a:pt x="9418" y="11078"/>
                </a:lnTo>
                <a:lnTo>
                  <a:pt x="9418" y="4549"/>
                </a:lnTo>
                <a:lnTo>
                  <a:pt x="8333" y="4549"/>
                </a:lnTo>
                <a:lnTo>
                  <a:pt x="8333" y="4025"/>
                </a:lnTo>
                <a:close/>
              </a:path>
              <a:path w="21600" h="21600" extrusionOk="0">
                <a:moveTo>
                  <a:pt x="9120" y="2127"/>
                </a:moveTo>
                <a:lnTo>
                  <a:pt x="9120" y="1783"/>
                </a:lnTo>
                <a:lnTo>
                  <a:pt x="9269" y="1538"/>
                </a:lnTo>
                <a:lnTo>
                  <a:pt x="9588" y="1194"/>
                </a:lnTo>
                <a:lnTo>
                  <a:pt x="10013" y="998"/>
                </a:lnTo>
                <a:lnTo>
                  <a:pt x="10396" y="850"/>
                </a:lnTo>
                <a:lnTo>
                  <a:pt x="10906" y="801"/>
                </a:lnTo>
                <a:lnTo>
                  <a:pt x="11480" y="900"/>
                </a:lnTo>
                <a:lnTo>
                  <a:pt x="11926" y="1047"/>
                </a:lnTo>
                <a:lnTo>
                  <a:pt x="12266" y="1292"/>
                </a:lnTo>
                <a:lnTo>
                  <a:pt x="12500" y="1587"/>
                </a:lnTo>
                <a:lnTo>
                  <a:pt x="12649" y="1832"/>
                </a:lnTo>
                <a:lnTo>
                  <a:pt x="12692" y="2143"/>
                </a:lnTo>
                <a:lnTo>
                  <a:pt x="12649" y="2421"/>
                </a:lnTo>
                <a:lnTo>
                  <a:pt x="12500" y="2781"/>
                </a:lnTo>
                <a:lnTo>
                  <a:pt x="12330" y="3060"/>
                </a:lnTo>
                <a:lnTo>
                  <a:pt x="11884" y="3305"/>
                </a:lnTo>
                <a:lnTo>
                  <a:pt x="11501" y="3452"/>
                </a:lnTo>
                <a:lnTo>
                  <a:pt x="10863" y="3550"/>
                </a:lnTo>
                <a:lnTo>
                  <a:pt x="10396" y="3518"/>
                </a:lnTo>
                <a:lnTo>
                  <a:pt x="9949" y="3321"/>
                </a:lnTo>
                <a:lnTo>
                  <a:pt x="9524" y="3125"/>
                </a:lnTo>
                <a:lnTo>
                  <a:pt x="9311" y="2765"/>
                </a:lnTo>
                <a:lnTo>
                  <a:pt x="9184" y="2438"/>
                </a:lnTo>
                <a:lnTo>
                  <a:pt x="9120" y="2127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856" y="2865106"/>
            <a:ext cx="1164031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3" y="1034231"/>
            <a:ext cx="2575449" cy="2575449"/>
          </a:xfrm>
        </p:spPr>
      </p:pic>
      <p:sp>
        <p:nvSpPr>
          <p:cNvPr id="3" name="Стрелка вправо 2"/>
          <p:cNvSpPr/>
          <p:nvPr/>
        </p:nvSpPr>
        <p:spPr>
          <a:xfrm>
            <a:off x="2699792" y="2408709"/>
            <a:ext cx="3461290" cy="524426"/>
          </a:xfrm>
          <a:prstGeom prst="rightArrow">
            <a:avLst>
              <a:gd name="adj1" fmla="val 520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542856" y="4826675"/>
            <a:ext cx="1629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Получение необходимой информации и услуг (например, запись к врачу)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1661083">
            <a:off x="2569184" y="3302581"/>
            <a:ext cx="1764532" cy="492509"/>
          </a:xfrm>
          <a:prstGeom prst="rightArrow">
            <a:avLst>
              <a:gd name="adj1" fmla="val 9302"/>
              <a:gd name="adj2" fmla="val 65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79912" y="5419278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Хранение файлов, просмотр фотографий и картинок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573325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Общение с близкими (Скайп)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899592" y="3699772"/>
            <a:ext cx="720080" cy="1629413"/>
          </a:xfrm>
          <a:prstGeom prst="downArrow">
            <a:avLst>
              <a:gd name="adj1" fmla="val 12094"/>
              <a:gd name="adj2" fmla="val 626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1808276" y="5419278"/>
            <a:ext cx="1080120" cy="1074761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3" name="Управляющая кнопка: в конец 12">
            <a:hlinkClick r:id="" action="ppaction://hlinkshowjump?jump=lastslide" highlightClick="1"/>
          </p:cNvPr>
          <p:cNvSpPr/>
          <p:nvPr/>
        </p:nvSpPr>
        <p:spPr>
          <a:xfrm>
            <a:off x="8244408" y="1268760"/>
            <a:ext cx="765042" cy="76883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в начало 13">
            <a:hlinkClick r:id="" action="ppaction://hlinkshowjump?jump=firstslide" highlightClick="1"/>
          </p:cNvPr>
          <p:cNvSpPr/>
          <p:nvPr/>
        </p:nvSpPr>
        <p:spPr>
          <a:xfrm>
            <a:off x="8217362" y="476672"/>
            <a:ext cx="792088" cy="72008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33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1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 animBg="1"/>
      <p:bldP spid="5" grpId="0"/>
      <p:bldP spid="7" grpId="0" animBg="1"/>
      <p:bldP spid="8" grpId="0"/>
      <p:bldP spid="9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Проекты для пожилых людей по освоению компьютера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916832"/>
            <a:ext cx="5112568" cy="2678012"/>
          </a:xfrm>
        </p:spPr>
      </p:pic>
      <p:sp>
        <p:nvSpPr>
          <p:cNvPr id="6" name="Управляющая кнопка: справка 5">
            <a:hlinkClick r:id="rId3" action="ppaction://hlinksldjump" highlightClick="1"/>
          </p:cNvPr>
          <p:cNvSpPr/>
          <p:nvPr/>
        </p:nvSpPr>
        <p:spPr>
          <a:xfrm>
            <a:off x="5580112" y="2204864"/>
            <a:ext cx="1008112" cy="100811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0" y="4782730"/>
            <a:ext cx="3960440" cy="2075270"/>
          </a:xfrm>
          <a:prstGeom prst="rect">
            <a:avLst/>
          </a:prstGeom>
        </p:spPr>
      </p:pic>
      <p:sp>
        <p:nvSpPr>
          <p:cNvPr id="9" name="Управляющая кнопка: справка 8">
            <a:hlinkClick r:id="rId5" action="ppaction://hlinksldjump" highlightClick="1"/>
          </p:cNvPr>
          <p:cNvSpPr/>
          <p:nvPr/>
        </p:nvSpPr>
        <p:spPr>
          <a:xfrm>
            <a:off x="4283968" y="4944576"/>
            <a:ext cx="1152128" cy="115212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85435"/>
            <a:ext cx="2323979" cy="2800396"/>
          </a:xfrm>
          <a:prstGeom prst="rect">
            <a:avLst/>
          </a:prstGeom>
        </p:spPr>
      </p:pic>
      <p:sp>
        <p:nvSpPr>
          <p:cNvPr id="12" name="Управляющая кнопка: в начало 11">
            <a:hlinkClick r:id="" action="ppaction://hlinkshowjump?jump=firstslide" highlightClick="1"/>
          </p:cNvPr>
          <p:cNvSpPr/>
          <p:nvPr/>
        </p:nvSpPr>
        <p:spPr>
          <a:xfrm>
            <a:off x="8244408" y="332656"/>
            <a:ext cx="720080" cy="79208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 конец 12">
            <a:hlinkClick r:id="" action="ppaction://hlinkshowjump?jump=lastslide" highlightClick="1"/>
          </p:cNvPr>
          <p:cNvSpPr/>
          <p:nvPr/>
        </p:nvSpPr>
        <p:spPr>
          <a:xfrm>
            <a:off x="8254269" y="1245920"/>
            <a:ext cx="700357" cy="86409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00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0" y="116632"/>
            <a:ext cx="8127473" cy="4968552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020272" y="3573016"/>
            <a:ext cx="792088" cy="10081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8244408" y="260648"/>
            <a:ext cx="720080" cy="79208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8244408" y="1196752"/>
            <a:ext cx="720080" cy="79208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4725144"/>
            <a:ext cx="7871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Азбука интернета – проект для людей старше 55 лет, созданный Ростелеком. Изданы специальные пособия для пенсионеров, методические рекомендации к курсу.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4430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384</TotalTime>
  <Words>321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Как людям старшего поколения помочь освоить интернет?</vt:lpstr>
      <vt:lpstr>Презентация PowerPoint</vt:lpstr>
      <vt:lpstr>Презентация PowerPoint</vt:lpstr>
      <vt:lpstr>Презентация PowerPoint</vt:lpstr>
      <vt:lpstr>Важно!</vt:lpstr>
      <vt:lpstr>Важно!</vt:lpstr>
      <vt:lpstr>Компьютер для пенсионеров</vt:lpstr>
      <vt:lpstr>Проекты для пожилых людей по освоению компьютера </vt:lpstr>
      <vt:lpstr>Презентация PowerPoint</vt:lpstr>
      <vt:lpstr>Презентация PowerPoint</vt:lpstr>
      <vt:lpstr>Девиз!</vt:lpstr>
      <vt:lpstr>Источники информации</vt:lpstr>
      <vt:lpstr>Спасибо за внимание! Удачи на просторах интернета!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людям старшего поколения помочь освоить интернет?</dc:title>
  <dc:creator>Оля</dc:creator>
  <cp:lastModifiedBy>Ольга</cp:lastModifiedBy>
  <cp:revision>54</cp:revision>
  <dcterms:created xsi:type="dcterms:W3CDTF">2015-09-26T09:34:03Z</dcterms:created>
  <dcterms:modified xsi:type="dcterms:W3CDTF">2015-10-29T19:45:13Z</dcterms:modified>
</cp:coreProperties>
</file>